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Compartir modelos mentales: Impacto en la toma de decisiones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Comprender cómo nuestros modelos mentales influyen en la toma de decisiones es clave para mejorar el proceso de decisión en las organizaciones. Compartir estos modelos mentales entre equipos puede llevar a mejores resultados.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9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¿Qué son los modelos mentales?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425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6074" y="3027521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Representaciones Internas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8725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modelos mentales son estructuras cognitivas que representan cómo entendemos el mundo que nos rodea.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425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1916" y="3027521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Influyen en Percepción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87259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Estos modelos filtran y dan forma a la forma en que percibimos e interpretamos la información.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08373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8096" y="6168747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083737"/>
            <a:ext cx="34503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Guían Toma de Decisiones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5741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Nuestros modelos mentales determinan las alternativas que consideramos y las decisiones que tomamos.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74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706" y="3019782"/>
            <a:ext cx="10300335" cy="618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Cómo se forman nuestros modelos mentales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303770" y="3935135"/>
            <a:ext cx="22860" cy="3748683"/>
          </a:xfrm>
          <a:prstGeom prst="roundRect">
            <a:avLst>
              <a:gd name="adj" fmla="val 363637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6422708" y="4368998"/>
            <a:ext cx="692706" cy="22860"/>
          </a:xfrm>
          <a:prstGeom prst="roundRect">
            <a:avLst>
              <a:gd name="adj" fmla="val 363637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7092553" y="4157782"/>
            <a:ext cx="445294" cy="445294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51621" y="4231958"/>
            <a:ext cx="127159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3752731" y="4133017"/>
            <a:ext cx="2474000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Experiencias Pasadas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92706" y="4560927"/>
            <a:ext cx="5534025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Nuestras vivencias y el aprendizaje acumulado a lo largo de la vida son la base de nuestros modelos mentales.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514987" y="5358527"/>
            <a:ext cx="692706" cy="22860"/>
          </a:xfrm>
          <a:prstGeom prst="roundRect">
            <a:avLst>
              <a:gd name="adj" fmla="val 363637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7092553" y="5147310"/>
            <a:ext cx="445294" cy="445294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7809" y="5221486"/>
            <a:ext cx="154662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8403669" y="5122545"/>
            <a:ext cx="2474000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Creencias y Valores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403669" y="5550456"/>
            <a:ext cx="5534025" cy="949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principios y convicciones que hemos desarrollado también influyen en cómo construimos nuestras representaciones internas.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422708" y="6344126"/>
            <a:ext cx="692706" cy="22860"/>
          </a:xfrm>
          <a:prstGeom prst="roundRect">
            <a:avLst>
              <a:gd name="adj" fmla="val 363637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7092553" y="6132909"/>
            <a:ext cx="445294" cy="445294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35904" y="6207085"/>
            <a:ext cx="158591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3752731" y="6108144"/>
            <a:ext cx="2474000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Sesgos Cognitivos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92706" y="6536055"/>
            <a:ext cx="5534025" cy="949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Nuestros propios prejuicios y tendencias a procesar la información de cierta manera afectan la formación de estos modelos.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Cómo impactan los modelos mentales en la toma de decisiones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34032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Alternativas Consideradas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modelos mentales determinan qué opciones vemos como posibles soluciones a un problema.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31477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Evaluación de Opciones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Nuestras representaciones internas sesgan la forma en que evaluamos los pros y contras de cada alternativa.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Criterios de Decisión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modelos mentales influyen en los criterios que consideramos importantes para la toma de decisiones.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1969" y="751642"/>
            <a:ext cx="7652861" cy="13313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Beneficios de compartir modelos mentales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31969" y="2402443"/>
            <a:ext cx="3719989" cy="2264807"/>
          </a:xfrm>
          <a:prstGeom prst="roundRect">
            <a:avLst>
              <a:gd name="adj" fmla="val 39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2592" y="2623066"/>
            <a:ext cx="2662714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Mejor Entendimiento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52592" y="3083600"/>
            <a:ext cx="3278743" cy="1363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Compartir modelos mentales permite a los equipos comprender mejor los sesgos y suposiciones de los demás.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4961" y="2402443"/>
            <a:ext cx="3719989" cy="2264807"/>
          </a:xfrm>
          <a:prstGeom prst="roundRect">
            <a:avLst>
              <a:gd name="adj" fmla="val 39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85584" y="2623066"/>
            <a:ext cx="3278743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Toma de Decisiones Más Informada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85584" y="3416379"/>
            <a:ext cx="3278743" cy="1022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 alinear los modelos mentales, se pueden tomar decisiones con una perspectiva más completa.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1969" y="4880253"/>
            <a:ext cx="3719989" cy="2597587"/>
          </a:xfrm>
          <a:prstGeom prst="roundRect">
            <a:avLst>
              <a:gd name="adj" fmla="val 344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52592" y="5100876"/>
            <a:ext cx="3278743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Soluciones Más Innovadoras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452592" y="5894189"/>
            <a:ext cx="3278743" cy="1363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diversidad de modelos mentales puede llevar a la generación de ideas más creativas.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10164961" y="4880253"/>
            <a:ext cx="3719989" cy="2597587"/>
          </a:xfrm>
          <a:prstGeom prst="roundRect">
            <a:avLst>
              <a:gd name="adj" fmla="val 344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85584" y="5100876"/>
            <a:ext cx="2662714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Mayor Eficiencia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385584" y="5561409"/>
            <a:ext cx="3278743" cy="1022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Ahorrar tiempo y recursos al no tener que "reinventar la rueda" constantemente.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610433"/>
            <a:ext cx="7594997" cy="1383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Barreras para compartir modelos mentales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02" y="2325291"/>
            <a:ext cx="553164" cy="5531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4502" y="309967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Cultura de la Defensa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4502" y="3578066"/>
            <a:ext cx="3631525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Tendencia a proteger nuestras ideas en lugar de exponerlas abiertamente.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54" y="2325291"/>
            <a:ext cx="553164" cy="5531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7854" y="309967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Complejidad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737854" y="3578066"/>
            <a:ext cx="3631644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Dificultad para articular y explicar los modelos mentales individuales.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502" y="5304115"/>
            <a:ext cx="553164" cy="5531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4502" y="607849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Falta de Tiempo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4502" y="6556891"/>
            <a:ext cx="3631525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organizaciones a menudo priorizan la acción sobre la reflexión.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7854" y="5304115"/>
            <a:ext cx="553164" cy="55316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7854" y="6078498"/>
            <a:ext cx="2791658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Resistencia al Cambio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4737854" y="6556891"/>
            <a:ext cx="3631644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Apego a nuestras propias perspectivas y reticencia a considerar nuevos enfoques.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Estrategias para compartir modelos mentales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Diálogo Abierto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Fomentar discusiones honestas y sin juicios sobre los supuestos y creencias de cada uno.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Prácticas Reflexivas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Destinar tiempo para que los equipos examinen y expliciten sus modelos mentales.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Trabajo Colaborativo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Involucrar a diversas perspectivas en la resolución de problemas y toma de decisiones.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Conclusión y próximos pasos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Compartir modelos mentales es fundamental para mejorar la toma de decisiones organizacionales. Al abordar las barreras e implementar estrategias efectivas, los equipos pueden aprovechar los beneficios de esta práctica y alcanzar mejores resultados.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2024-11-03T08:18:57Z</dcterms:created>
  <dcterms:modified xsi:type="dcterms:W3CDTF">2024-11-03T08:18:57Z</dcterms:modified>
</cp:coreProperties>
</file>